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1142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06.02.2025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BlackHole.io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Ивлев Тимофей</a:t>
            </a:r>
          </a:p>
          <a:p>
            <a:r>
              <a:rPr lang="ru-RU" dirty="0" smtClean="0"/>
              <a:t>Яндекс лицей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87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Идея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Простая онлайн аркада про чёрные дыры. Игрок имеет возможность уничтожить соперника, поглотив его в свою черную дыру</a:t>
            </a:r>
            <a:r>
              <a:rPr lang="ru-RU" dirty="0" smtClean="0">
                <a:solidFill>
                  <a:schemeClr val="bg1"/>
                </a:solidFill>
              </a:rPr>
              <a:t>. Игроки </a:t>
            </a:r>
            <a:r>
              <a:rPr lang="ru-RU" dirty="0">
                <a:solidFill>
                  <a:schemeClr val="bg1"/>
                </a:solidFill>
              </a:rPr>
              <a:t>сражаются между собой, чтобы занять первое место. </a:t>
            </a:r>
          </a:p>
        </p:txBody>
      </p:sp>
      <p:pic>
        <p:nvPicPr>
          <p:cNvPr id="1028" name="Picture 4" descr="Z:\Projects\Black_Hole_Game\data\play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293096"/>
            <a:ext cx="1941352" cy="194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0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Структура проекта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Клиент – сама игра у пользователя.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Сервер – приложение связывающее клиенты.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>База данных игроков – хранится вся информация об игроках для сервера.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09600" y="3444081"/>
            <a:ext cx="8229600" cy="849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Технологии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09600" y="4365104"/>
            <a:ext cx="8229600" cy="1899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bg1"/>
                </a:solidFill>
              </a:rPr>
              <a:t>Pygame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–</a:t>
            </a:r>
            <a:r>
              <a:rPr lang="ru-RU" sz="2400" dirty="0" smtClean="0">
                <a:solidFill>
                  <a:schemeClr val="bg1"/>
                </a:solidFill>
              </a:rPr>
              <a:t> графика.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Socket</a:t>
            </a:r>
            <a:r>
              <a:rPr lang="ru-RU" sz="2400" dirty="0" smtClean="0">
                <a:solidFill>
                  <a:schemeClr val="bg1"/>
                </a:solidFill>
              </a:rPr>
              <a:t> – связь с сервером.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Hashlib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– шифрование.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Ctypes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– работа с системой.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2051" name="Picture 3" descr="Z:\Projects\Black_Hole_Game\data\play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589240"/>
            <a:ext cx="826627" cy="8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7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Интерфейс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/>
          </a:p>
        </p:txBody>
      </p:sp>
      <p:pic>
        <p:nvPicPr>
          <p:cNvPr id="4098" name="Picture 2" descr="F:\Загрузки\BlackHole.io-2025-02-06-15-21-59-_online-video-cutter.com_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59362"/>
            <a:ext cx="8908518" cy="501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6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F:\Загрузки\BlackHole.io-2025-02-06-15-14-49_1_-_online-video-cutter.com_-_1_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" y="836712"/>
            <a:ext cx="9143638" cy="514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0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imaI\OneDrive\Изображения\Снимки экрана\Снимок экрана (8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43038"/>
            <a:ext cx="883298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62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imaI\OneDrive\Изображения\Снимки экрана\Снимок экрана (85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857" y="25917"/>
            <a:ext cx="6157814" cy="346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imaI\OneDrive\Изображения\Снимки экрана\Снимок экрана (86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21" y="3489687"/>
            <a:ext cx="6156050" cy="346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Игра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170" name="Picture 2" descr="F:\Загрузки\BlackHole.io-2025-02-06-15-23-36-_online-video-cutter.com_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8124674" cy="45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4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3358" y="3149679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</a:rPr>
              <a:t>Спасибо за внимание!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6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64</Words>
  <Application>Microsoft Office PowerPoint</Application>
  <PresentationFormat>Экран (4:3)</PresentationFormat>
  <Paragraphs>17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BlackHole.io</vt:lpstr>
      <vt:lpstr>Идея</vt:lpstr>
      <vt:lpstr>Структура проекта:</vt:lpstr>
      <vt:lpstr>Интерфейс:</vt:lpstr>
      <vt:lpstr>Презентация PowerPoint</vt:lpstr>
      <vt:lpstr>Презентация PowerPoint</vt:lpstr>
      <vt:lpstr>Презентация PowerPoint</vt:lpstr>
      <vt:lpstr>Игра: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BlackHole.io</dc:title>
  <dc:creator>Tim Iv</dc:creator>
  <cp:lastModifiedBy>Ивлев</cp:lastModifiedBy>
  <cp:revision>13</cp:revision>
  <dcterms:created xsi:type="dcterms:W3CDTF">2025-01-27T13:59:36Z</dcterms:created>
  <dcterms:modified xsi:type="dcterms:W3CDTF">2025-02-06T09:10:00Z</dcterms:modified>
</cp:coreProperties>
</file>